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371600"/>
            <a:ext cx="6172200" cy="1752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Образовательный проект «ХОЧУ ВСЕ ЗНАТЬ»</a:t>
            </a:r>
            <a:r>
              <a:rPr lang="ru-RU" dirty="0" smtClean="0"/>
              <a:t> </a:t>
            </a:r>
            <a:r>
              <a:rPr lang="ru-RU" dirty="0" smtClean="0"/>
              <a:t>    коррекционно-развивающая работа с детьми ОВЗ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38600" y="5003322"/>
            <a:ext cx="4419600" cy="1371600"/>
          </a:xfrm>
        </p:spPr>
        <p:txBody>
          <a:bodyPr/>
          <a:lstStyle/>
          <a:p>
            <a:r>
              <a:rPr lang="ru-RU" dirty="0" smtClean="0"/>
              <a:t>      Воспитатели: Пестренина Л.Е</a:t>
            </a:r>
          </a:p>
          <a:p>
            <a:r>
              <a:rPr lang="ru-RU" dirty="0" smtClean="0"/>
              <a:t> </a:t>
            </a:r>
            <a:r>
              <a:rPr lang="ru-RU" dirty="0" smtClean="0"/>
              <a:t>                                Караваева Д.О.</a:t>
            </a:r>
          </a:p>
          <a:p>
            <a:r>
              <a:rPr lang="ru-RU" dirty="0" smtClean="0"/>
              <a:t>Учитель-логопед: Емельянова Н.В 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09600"/>
            <a:ext cx="7924800" cy="5864352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b="1" dirty="0" smtClean="0"/>
              <a:t>Цель проекта: </a:t>
            </a:r>
            <a:r>
              <a:rPr lang="ru-RU" dirty="0" smtClean="0"/>
              <a:t>активное вовлечение родителей в </a:t>
            </a:r>
            <a:r>
              <a:rPr lang="ru-RU" dirty="0" err="1" smtClean="0"/>
              <a:t>коррекционно</a:t>
            </a:r>
            <a:r>
              <a:rPr lang="ru-RU" dirty="0" smtClean="0"/>
              <a:t>- развивающую </a:t>
            </a:r>
            <a:r>
              <a:rPr lang="ru-RU" dirty="0" smtClean="0"/>
              <a:t>работу с детьми.</a:t>
            </a:r>
          </a:p>
          <a:p>
            <a:pPr algn="just">
              <a:buNone/>
            </a:pPr>
            <a:r>
              <a:rPr lang="ru-RU" b="1" dirty="0" smtClean="0"/>
              <a:t>Задачи:  </a:t>
            </a:r>
            <a:endParaRPr lang="ru-RU" dirty="0" smtClean="0"/>
          </a:p>
          <a:p>
            <a:pPr algn="just"/>
            <a:r>
              <a:rPr lang="ru-RU" dirty="0" smtClean="0"/>
              <a:t>создать </a:t>
            </a:r>
            <a:r>
              <a:rPr lang="ru-RU" dirty="0" smtClean="0"/>
              <a:t>благоприятные условия для </a:t>
            </a:r>
            <a:r>
              <a:rPr lang="ru-RU" dirty="0" err="1" smtClean="0"/>
              <a:t>коррекционно</a:t>
            </a:r>
            <a:r>
              <a:rPr lang="ru-RU" dirty="0" smtClean="0"/>
              <a:t> – развивающей работы;</a:t>
            </a:r>
          </a:p>
          <a:p>
            <a:pPr algn="just"/>
            <a:r>
              <a:rPr lang="ru-RU" dirty="0" smtClean="0"/>
              <a:t>повысить </a:t>
            </a:r>
            <a:r>
              <a:rPr lang="ru-RU" dirty="0" smtClean="0"/>
              <a:t>родительскую осведомленность в вопросах образования детей;</a:t>
            </a:r>
          </a:p>
          <a:p>
            <a:pPr algn="just"/>
            <a:r>
              <a:rPr lang="ru-RU" dirty="0" smtClean="0"/>
              <a:t>активизировать </a:t>
            </a:r>
            <a:r>
              <a:rPr lang="ru-RU" dirty="0" smtClean="0"/>
              <a:t>родителей, вовлечь их в образовательный </a:t>
            </a:r>
            <a:r>
              <a:rPr lang="ru-RU" dirty="0" smtClean="0"/>
              <a:t>процесс </a:t>
            </a:r>
            <a:r>
              <a:rPr lang="ru-RU" dirty="0" smtClean="0"/>
              <a:t>путем включения в проект;</a:t>
            </a:r>
          </a:p>
          <a:p>
            <a:pPr algn="just"/>
            <a:r>
              <a:rPr lang="ru-RU" dirty="0" smtClean="0"/>
              <a:t>установить </a:t>
            </a:r>
            <a:r>
              <a:rPr lang="ru-RU" dirty="0" smtClean="0"/>
              <a:t>партнерские отношения с семьями воспитанников;</a:t>
            </a:r>
          </a:p>
          <a:p>
            <a:pPr algn="just"/>
            <a:r>
              <a:rPr lang="ru-RU" dirty="0" smtClean="0"/>
              <a:t>укрепить </a:t>
            </a:r>
            <a:r>
              <a:rPr lang="ru-RU" dirty="0" smtClean="0"/>
              <a:t>детско-родительские взаимоотношения;                                                                                                                                                                                                  </a:t>
            </a:r>
          </a:p>
          <a:p>
            <a:pPr algn="just"/>
            <a:r>
              <a:rPr lang="ru-RU" dirty="0" smtClean="0"/>
              <a:t>обогатить </a:t>
            </a:r>
            <a:r>
              <a:rPr lang="ru-RU" dirty="0" smtClean="0"/>
              <a:t>представления ребенка об окружающих предметах и явлениях, расширить соответствующий словарь, развить смысловую сторону речи, понимание слова в соответствии с контекстом;</a:t>
            </a:r>
          </a:p>
          <a:p>
            <a:pPr algn="just"/>
            <a:r>
              <a:rPr lang="ru-RU" dirty="0" smtClean="0"/>
              <a:t>повысить </a:t>
            </a:r>
            <a:r>
              <a:rPr lang="ru-RU" dirty="0" smtClean="0"/>
              <a:t>уровень развития связной речи старших дошкольников посредством реализации тематических мини-проектов по лексическим темам в условиях коррекционной группы;</a:t>
            </a:r>
          </a:p>
          <a:p>
            <a:pPr algn="just"/>
            <a:r>
              <a:rPr lang="ru-RU" dirty="0" smtClean="0"/>
              <a:t>формировать </a:t>
            </a:r>
            <a:r>
              <a:rPr lang="ru-RU" dirty="0" smtClean="0"/>
              <a:t>у детей старшего дошкольного возраста навыки и умения, составляющие основу повествовательной речи: понимать тему, выражать мысли в определенной последовательности; </a:t>
            </a:r>
          </a:p>
          <a:p>
            <a:pPr algn="just"/>
            <a:r>
              <a:rPr lang="ru-RU" dirty="0" smtClean="0"/>
              <a:t>повысить </a:t>
            </a:r>
            <a:r>
              <a:rPr lang="ru-RU" dirty="0" smtClean="0"/>
              <a:t>уровень теоретических знаний по теме проекта;</a:t>
            </a:r>
          </a:p>
          <a:p>
            <a:pPr algn="just"/>
            <a:r>
              <a:rPr lang="ru-RU" dirty="0" smtClean="0"/>
              <a:t>развивать </a:t>
            </a:r>
            <a:r>
              <a:rPr lang="ru-RU" dirty="0" smtClean="0"/>
              <a:t>коммуникативные навыки детей старшего дошкольного возраста через презентацию деятельности.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Основные мероприятия по реализации проекта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1000" cy="4873752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Беседы</a:t>
            </a:r>
            <a:r>
              <a:rPr lang="ru-RU" dirty="0" smtClean="0"/>
              <a:t>, индивидуальные встречи, </a:t>
            </a:r>
            <a:r>
              <a:rPr lang="ru-RU" dirty="0" smtClean="0"/>
              <a:t>консультации, наглядная </a:t>
            </a:r>
            <a:r>
              <a:rPr lang="ru-RU" dirty="0" smtClean="0"/>
              <a:t>информация, совместная деятельность, помощь в подборе информации, подготовке презентаций.</a:t>
            </a:r>
          </a:p>
          <a:p>
            <a:pPr>
              <a:buNone/>
            </a:pPr>
            <a:r>
              <a:rPr lang="ru-RU" b="1" dirty="0" smtClean="0"/>
              <a:t>Предполагаемый результат: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родители станут активными участниками образовательного процесса;</a:t>
            </a:r>
          </a:p>
          <a:p>
            <a:r>
              <a:rPr lang="ru-RU" dirty="0" smtClean="0"/>
              <a:t> </a:t>
            </a:r>
            <a:r>
              <a:rPr lang="ru-RU" dirty="0" smtClean="0"/>
              <a:t>укрепятся партнерские отношения с семьями воспитанников;</a:t>
            </a:r>
          </a:p>
          <a:p>
            <a:r>
              <a:rPr lang="ru-RU" dirty="0" smtClean="0"/>
              <a:t> </a:t>
            </a:r>
            <a:r>
              <a:rPr lang="ru-RU" dirty="0" smtClean="0"/>
              <a:t>благоприятное влияние на микроклимат в семьях воспитанников;</a:t>
            </a:r>
          </a:p>
          <a:p>
            <a:r>
              <a:rPr lang="ru-RU" dirty="0" smtClean="0"/>
              <a:t> </a:t>
            </a:r>
            <a:r>
              <a:rPr lang="ru-RU" dirty="0" smtClean="0"/>
              <a:t>положительная динамика развития детей.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Наши результаты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Продуктом </a:t>
            </a:r>
            <a:r>
              <a:rPr lang="ru-RU" dirty="0" smtClean="0"/>
              <a:t>нашего проекта стали собранные из презентаций детей журналы по темам. Эти журналы дети с удовольствием перелистывают, вспоминая свои выступления и выступления своих друзей.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s://sun9-51.userapi.com/c857036/v857036839/144e5f/7Z3L2Raacd4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33401" y="3657600"/>
            <a:ext cx="32766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Владимир\Desktop\2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00399"/>
            <a:ext cx="3429000" cy="3200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Владимир\Desktop\4.jpg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1000"/>
            <a:ext cx="3733801" cy="449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Владимир\Desktop\3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05200"/>
            <a:ext cx="3810000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Владимир\Desktop\1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3886200" cy="32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35</TotalTime>
  <Words>259</Words>
  <Application>Microsoft Office PowerPoint</Application>
  <PresentationFormat>Экран (4:3)</PresentationFormat>
  <Paragraphs>25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Эркер</vt:lpstr>
      <vt:lpstr>Образовательный проект «ХОЧУ ВСЕ ЗНАТЬ»     коррекционно-развивающая работа с детьми ОВЗ</vt:lpstr>
      <vt:lpstr>Слайд 2</vt:lpstr>
      <vt:lpstr>Основные мероприятия по реализации проекта</vt:lpstr>
      <vt:lpstr>Наши результаты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Образовательный проект «ХОЧУ ВСЕ ЗНАТЬ»     коррекционно-развивающая работа с детьми ОВЗ</dc:title>
  <dc:creator>Владимир</dc:creator>
  <cp:lastModifiedBy>Владимир</cp:lastModifiedBy>
  <cp:revision>5</cp:revision>
  <dcterms:created xsi:type="dcterms:W3CDTF">2020-09-09T15:58:57Z</dcterms:created>
  <dcterms:modified xsi:type="dcterms:W3CDTF">2020-09-09T16:44:48Z</dcterms:modified>
</cp:coreProperties>
</file>